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vendredi, le 5 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487" y="3927412"/>
            <a:ext cx="8735786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2. Discuss what you did and did not do over the summer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2432688"/>
            <a:ext cx="6096000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1. Understand the participation rubric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0" y="5426711"/>
            <a:ext cx="7696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800" dirty="0" smtClean="0">
                <a:latin typeface="Toonish" pitchFamily="2" charset="0"/>
                <a:ea typeface="Toonish" pitchFamily="2" charset="0"/>
              </a:rPr>
              <a:t>3. Describe yourself</a:t>
            </a:r>
            <a:endParaRPr lang="en-US" sz="48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2014-09-05T12:54:13Z</dcterms:modified>
</cp:coreProperties>
</file>